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3" r:id="rId6"/>
    <p:sldId id="259" r:id="rId7"/>
    <p:sldId id="264" r:id="rId8"/>
    <p:sldId id="261" r:id="rId9"/>
    <p:sldId id="262" r:id="rId10"/>
    <p:sldId id="265" r:id="rId11"/>
    <p:sldId id="266" r:id="rId1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88" y="-1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9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25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6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85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92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11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2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46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06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5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91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8BEF2-5885-174C-B265-350E94F17E2D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41E2B-578E-8846-A195-BC0725FC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9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27" y="0"/>
            <a:ext cx="6868113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009" y="2880957"/>
            <a:ext cx="5829300" cy="1960033"/>
          </a:xfrm>
        </p:spPr>
        <p:txBody>
          <a:bodyPr/>
          <a:lstStyle/>
          <a:p>
            <a:r>
              <a:rPr lang="en-US" dirty="0" smtClean="0"/>
              <a:t>2021-2022 Slate of Officers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66821" y="6012131"/>
            <a:ext cx="3307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Presented by Julie Rassmann</a:t>
            </a:r>
          </a:p>
          <a:p>
            <a:pPr algn="ctr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Vice President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9965" y="4131653"/>
            <a:ext cx="4775700" cy="102638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23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6858000" cy="902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393" y="1906630"/>
            <a:ext cx="2501643" cy="10855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President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99705" y="3197622"/>
            <a:ext cx="2727814" cy="5019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Julie Rassmann</a:t>
            </a:r>
            <a:endParaRPr lang="en-US" dirty="0"/>
          </a:p>
        </p:txBody>
      </p:sp>
      <p:pic>
        <p:nvPicPr>
          <p:cNvPr id="5" name="Picture 4" descr="4028237C683644C69B4D794484B40BC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277" y="2271095"/>
            <a:ext cx="1850537" cy="25720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8515" y="4105559"/>
            <a:ext cx="5567299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Chapter: Delta Gamma	</a:t>
            </a:r>
            <a:endParaRPr lang="en-US" dirty="0" smtClean="0"/>
          </a:p>
          <a:p>
            <a:r>
              <a:rPr lang="en-US" dirty="0" smtClean="0"/>
              <a:t>Joined </a:t>
            </a:r>
            <a:r>
              <a:rPr lang="en-US" dirty="0"/>
              <a:t>June </a:t>
            </a:r>
            <a:r>
              <a:rPr lang="en-US" dirty="0" smtClean="0"/>
              <a:t>1996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Chapter Offices All offices, except treasurer, multiple times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District Offices Held: President, VP, Secretary, Publicity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State Offices Held: 2</a:t>
            </a:r>
            <a:r>
              <a:rPr lang="en-US" baseline="30000" dirty="0"/>
              <a:t>nd</a:t>
            </a:r>
            <a:r>
              <a:rPr lang="en-US" dirty="0"/>
              <a:t> VP, Recording Sec, Workshop, Parliamentarian (at the time this was an elected position).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Appointed Chair Positions Held: Assoc. of the Arts, Grapevine Editor, Outstanding </a:t>
            </a:r>
            <a:r>
              <a:rPr lang="en-US" dirty="0" smtClean="0"/>
              <a:t>Member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Attendance:</a:t>
            </a:r>
          </a:p>
          <a:p>
            <a:r>
              <a:rPr lang="en-US" dirty="0" smtClean="0"/>
              <a:t>	IC </a:t>
            </a:r>
            <a:r>
              <a:rPr lang="en-US" dirty="0"/>
              <a:t>Conventions- three	</a:t>
            </a:r>
            <a:endParaRPr lang="en-US" dirty="0" smtClean="0"/>
          </a:p>
          <a:p>
            <a:r>
              <a:rPr lang="en-US" dirty="0" smtClean="0"/>
              <a:t>	State </a:t>
            </a:r>
            <a:r>
              <a:rPr lang="en-US" dirty="0"/>
              <a:t>Conventions – 19+-	</a:t>
            </a:r>
          </a:p>
          <a:p>
            <a:r>
              <a:rPr lang="en-US" dirty="0" smtClean="0"/>
              <a:t>	District </a:t>
            </a:r>
            <a:r>
              <a:rPr lang="en-US" dirty="0" err="1"/>
              <a:t>Mtgs</a:t>
            </a:r>
            <a:r>
              <a:rPr lang="en-US" dirty="0"/>
              <a:t> in last two </a:t>
            </a:r>
            <a:r>
              <a:rPr lang="en-US" dirty="0" err="1"/>
              <a:t>yrs</a:t>
            </a:r>
            <a:r>
              <a:rPr lang="en-US" dirty="0"/>
              <a:t> – 4+</a:t>
            </a:r>
            <a:r>
              <a:rPr lang="en-US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49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6858000" cy="902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927" y="1901851"/>
            <a:ext cx="2780007" cy="895056"/>
          </a:xfrm>
        </p:spPr>
        <p:txBody>
          <a:bodyPr/>
          <a:lstStyle/>
          <a:p>
            <a:r>
              <a:rPr lang="en-US" dirty="0" smtClean="0"/>
              <a:t>President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710" y="3026980"/>
            <a:ext cx="3227294" cy="5628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/>
              <a:t>Debbie Sanguras</a:t>
            </a:r>
            <a:endParaRPr lang="en-US" dirty="0"/>
          </a:p>
        </p:txBody>
      </p:sp>
      <p:pic>
        <p:nvPicPr>
          <p:cNvPr id="4" name="Picture 3" descr="B54E797A6853400796BD492E4CF647A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249" y="2207054"/>
            <a:ext cx="1815350" cy="25033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6202" y="4317935"/>
            <a:ext cx="567440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Chapter: Delta Kappa	</a:t>
            </a:r>
            <a:endParaRPr lang="en-US" sz="1600" dirty="0" smtClean="0"/>
          </a:p>
          <a:p>
            <a:r>
              <a:rPr lang="en-US" sz="1600" dirty="0" smtClean="0"/>
              <a:t>Joined </a:t>
            </a:r>
            <a:r>
              <a:rPr lang="en-US" sz="1600" dirty="0"/>
              <a:t>June </a:t>
            </a:r>
            <a:r>
              <a:rPr lang="en-US" sz="1600" dirty="0" smtClean="0"/>
              <a:t>1979</a:t>
            </a:r>
          </a:p>
          <a:p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Chapter Offices Held: All offices, except treasurer, multiple times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District Offices Held: VP, Secretary, Audit, St. Jude, Easter Seal &amp; Scholarship chairs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State Offices Held: Rec. Sec., Treasurer, Workshop Chair, 2</a:t>
            </a:r>
            <a:r>
              <a:rPr lang="en-US" sz="1600" baseline="30000" dirty="0"/>
              <a:t>nd</a:t>
            </a:r>
            <a:r>
              <a:rPr lang="en-US" sz="1600" dirty="0"/>
              <a:t> VP, 1</a:t>
            </a:r>
            <a:r>
              <a:rPr lang="en-US" sz="1600" baseline="30000" dirty="0"/>
              <a:t>st</a:t>
            </a:r>
            <a:r>
              <a:rPr lang="en-US" sz="1600" dirty="0"/>
              <a:t> VP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Appointed Chair Positions Held: Leadership, </a:t>
            </a:r>
            <a:r>
              <a:rPr lang="en-US" sz="1600" dirty="0" err="1"/>
              <a:t>Asso</a:t>
            </a:r>
            <a:r>
              <a:rPr lang="en-US" sz="1600" dirty="0"/>
              <a:t>. Of the Arts, Awards, Chaplain, Easter Seals, Educational, Philanthropic, Outstanding Member, and </a:t>
            </a:r>
            <a:r>
              <a:rPr lang="en-US" sz="1600" dirty="0" smtClean="0"/>
              <a:t>Publicity</a:t>
            </a:r>
          </a:p>
          <a:p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Attendance:</a:t>
            </a:r>
          </a:p>
          <a:p>
            <a:r>
              <a:rPr lang="en-US" sz="1600" dirty="0" smtClean="0"/>
              <a:t>	IC </a:t>
            </a:r>
            <a:r>
              <a:rPr lang="en-US" sz="1600" dirty="0"/>
              <a:t>Conventions- three	</a:t>
            </a:r>
            <a:endParaRPr lang="en-US" sz="1600" dirty="0" smtClean="0"/>
          </a:p>
          <a:p>
            <a:r>
              <a:rPr lang="en-US" sz="1600" dirty="0" smtClean="0"/>
              <a:t>	State </a:t>
            </a:r>
            <a:r>
              <a:rPr lang="en-US" sz="1600" dirty="0"/>
              <a:t>Conventions – 36	</a:t>
            </a:r>
          </a:p>
          <a:p>
            <a:r>
              <a:rPr lang="en-US" sz="1600" dirty="0" smtClean="0"/>
              <a:t>	District </a:t>
            </a:r>
            <a:r>
              <a:rPr lang="en-US" sz="1600" dirty="0" err="1"/>
              <a:t>Mtgs</a:t>
            </a:r>
            <a:r>
              <a:rPr lang="en-US" sz="1600" dirty="0"/>
              <a:t> in last two </a:t>
            </a:r>
            <a:r>
              <a:rPr lang="en-US" sz="1600" dirty="0" err="1"/>
              <a:t>yrs</a:t>
            </a:r>
            <a:r>
              <a:rPr lang="en-US" sz="1600" dirty="0"/>
              <a:t> – six</a:t>
            </a:r>
          </a:p>
        </p:txBody>
      </p:sp>
    </p:spTree>
    <p:extLst>
      <p:ext uri="{BB962C8B-B14F-4D97-AF65-F5344CB8AC3E}">
        <p14:creationId xmlns:p14="http://schemas.microsoft.com/office/powerpoint/2010/main" val="165164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0466" t="3380" r="10627" b="5856"/>
          <a:stretch/>
        </p:blipFill>
        <p:spPr>
          <a:xfrm>
            <a:off x="1" y="0"/>
            <a:ext cx="6858000" cy="9020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418" y="2000992"/>
            <a:ext cx="3566552" cy="759376"/>
          </a:xfrm>
        </p:spPr>
        <p:txBody>
          <a:bodyPr>
            <a:noAutofit/>
          </a:bodyPr>
          <a:lstStyle/>
          <a:p>
            <a:r>
              <a:rPr lang="en-US" sz="3600" dirty="0" smtClean="0"/>
              <a:t>Jr Past President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9556" y="2942315"/>
            <a:ext cx="2703248" cy="48477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Linda Gratteri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9836" t="6143" r="7213" b="15691"/>
          <a:stretch/>
        </p:blipFill>
        <p:spPr>
          <a:xfrm>
            <a:off x="4340754" y="2203682"/>
            <a:ext cx="1931156" cy="24063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2417" y="4051346"/>
            <a:ext cx="5619493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Chapter:  Alpha Upsilon    </a:t>
            </a:r>
            <a:endParaRPr lang="en-US" sz="1600" dirty="0" smtClean="0"/>
          </a:p>
          <a:p>
            <a:r>
              <a:rPr lang="en-US" sz="1600" dirty="0" smtClean="0"/>
              <a:t>Joined</a:t>
            </a:r>
            <a:r>
              <a:rPr lang="en-US" sz="1600" dirty="0"/>
              <a:t>:  November 2004</a:t>
            </a:r>
          </a:p>
          <a:p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Chapter </a:t>
            </a:r>
            <a:r>
              <a:rPr lang="en-US" sz="1600" dirty="0"/>
              <a:t>Offices Held:  President, Vice President, Treasurer, </a:t>
            </a:r>
            <a:r>
              <a:rPr lang="en-US" sz="1600" dirty="0" smtClean="0"/>
              <a:t>Parliamentarian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District Offices Held:  President, Vice President, Treasurer, </a:t>
            </a:r>
            <a:r>
              <a:rPr lang="en-US" sz="1600" dirty="0" smtClean="0"/>
              <a:t>Chaplain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State Offices Held:  President, 1st Vice President, Treasurer, Workshop (I skipped 2nd Vice P. because I had to move up to 1st Vice P. almost immediately ... but you don't have to say that!!)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Appointed Chair Positions Held:  Philanthropic Chair, Educational Chair</a:t>
            </a:r>
          </a:p>
          <a:p>
            <a:r>
              <a:rPr lang="en-US" sz="1600" dirty="0"/>
              <a:t> 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Attendance:  </a:t>
            </a:r>
            <a:endParaRPr lang="en-US" sz="1600" dirty="0" smtClean="0"/>
          </a:p>
          <a:p>
            <a:r>
              <a:rPr lang="en-US" sz="1600" dirty="0"/>
              <a:t>	</a:t>
            </a:r>
            <a:r>
              <a:rPr lang="en-US" sz="1600" dirty="0" smtClean="0"/>
              <a:t>IC </a:t>
            </a:r>
            <a:r>
              <a:rPr lang="en-US" sz="1600" dirty="0"/>
              <a:t>Conventions - 5 live and 1 ZOOM (!)</a:t>
            </a:r>
          </a:p>
          <a:p>
            <a:r>
              <a:rPr lang="en-US" sz="1600" dirty="0" smtClean="0"/>
              <a:t>	State </a:t>
            </a:r>
            <a:r>
              <a:rPr lang="en-US" sz="1600" dirty="0"/>
              <a:t>Conventions - 11 live and 1 ZOOM</a:t>
            </a:r>
          </a:p>
          <a:p>
            <a:r>
              <a:rPr lang="en-US" sz="1600" dirty="0" smtClean="0"/>
              <a:t>	District </a:t>
            </a:r>
            <a:r>
              <a:rPr lang="en-US" sz="1600" dirty="0"/>
              <a:t>Meetings   -  3 (only 1 in 2020, and other </a:t>
            </a:r>
            <a:r>
              <a:rPr lang="en-US" sz="1600" dirty="0" smtClean="0"/>
              <a:t>2 in 2019)</a:t>
            </a:r>
          </a:p>
        </p:txBody>
      </p:sp>
    </p:spTree>
    <p:extLst>
      <p:ext uri="{BB962C8B-B14F-4D97-AF65-F5344CB8AC3E}">
        <p14:creationId xmlns:p14="http://schemas.microsoft.com/office/powerpoint/2010/main" val="3376295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6858000" cy="902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564" y="2106686"/>
            <a:ext cx="3675995" cy="13030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Corresponding Secretary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555" y="3692393"/>
            <a:ext cx="2635878" cy="652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Donna Cassidy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2309" y="5158339"/>
            <a:ext cx="56722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Chapter: Delta Xi	Joined Oct. </a:t>
            </a:r>
            <a:r>
              <a:rPr lang="en-US" dirty="0" smtClean="0"/>
              <a:t>1969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Chapter Offices All offices multiple times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District Offices Held: President, VP, Secretary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State Offices Held: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Appointed Chair Positions Held: Assoc. of the Arts, Grapevine Editor, Outstanding </a:t>
            </a:r>
            <a:r>
              <a:rPr lang="en-US" dirty="0" smtClean="0"/>
              <a:t>Member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Attendance:</a:t>
            </a:r>
          </a:p>
          <a:p>
            <a:r>
              <a:rPr lang="en-US" dirty="0" smtClean="0"/>
              <a:t>	IC </a:t>
            </a:r>
            <a:r>
              <a:rPr lang="en-US" dirty="0"/>
              <a:t>Conventions-	</a:t>
            </a:r>
            <a:endParaRPr lang="en-US" dirty="0" smtClean="0"/>
          </a:p>
          <a:p>
            <a:r>
              <a:rPr lang="en-US" dirty="0" smtClean="0"/>
              <a:t>	State </a:t>
            </a:r>
            <a:r>
              <a:rPr lang="en-US" dirty="0"/>
              <a:t>Conventions –	</a:t>
            </a:r>
          </a:p>
          <a:p>
            <a:r>
              <a:rPr lang="en-US" dirty="0" smtClean="0"/>
              <a:t>	District </a:t>
            </a:r>
            <a:r>
              <a:rPr lang="en-US" dirty="0" err="1"/>
              <a:t>Mtgs</a:t>
            </a:r>
            <a:r>
              <a:rPr lang="en-US" dirty="0"/>
              <a:t> in last two </a:t>
            </a:r>
            <a:r>
              <a:rPr lang="en-US" dirty="0" err="1"/>
              <a:t>yrs</a:t>
            </a:r>
            <a:r>
              <a:rPr lang="en-US" dirty="0"/>
              <a:t> – </a:t>
            </a:r>
            <a:r>
              <a:rPr lang="en-US" dirty="0" smtClean="0"/>
              <a:t>-</a:t>
            </a:r>
            <a:endParaRPr lang="en-US" dirty="0"/>
          </a:p>
        </p:txBody>
      </p:sp>
      <p:pic>
        <p:nvPicPr>
          <p:cNvPr id="5" name="Picture 4" descr="3BC53467095D42A883DC4DDEF6CC848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559" y="2348894"/>
            <a:ext cx="2003822" cy="25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15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6858000" cy="902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690" y="2109477"/>
            <a:ext cx="3310641" cy="11958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 Coordinator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21" y="4766623"/>
            <a:ext cx="5632110" cy="38446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100" dirty="0" smtClean="0"/>
              <a:t>Chapter</a:t>
            </a:r>
            <a:r>
              <a:rPr lang="en-US" sz="2100" dirty="0"/>
              <a:t>: Delta Kappa	Joined May </a:t>
            </a:r>
            <a:r>
              <a:rPr lang="en-US" sz="2100" dirty="0" smtClean="0"/>
              <a:t>2012</a:t>
            </a:r>
          </a:p>
          <a:p>
            <a:pPr marL="0" indent="0">
              <a:buNone/>
            </a:pPr>
            <a:endParaRPr lang="en-US" sz="2100" dirty="0"/>
          </a:p>
          <a:p>
            <a:r>
              <a:rPr lang="en-US" sz="2100" dirty="0"/>
              <a:t>Chapter Offices: President &amp; VP several times, Secretary, Treasurer, Education </a:t>
            </a:r>
            <a:r>
              <a:rPr lang="en-US" sz="2100" dirty="0" smtClean="0"/>
              <a:t>Director</a:t>
            </a:r>
            <a:endParaRPr lang="en-US" sz="2100" dirty="0"/>
          </a:p>
          <a:p>
            <a:r>
              <a:rPr lang="en-US" sz="2100" dirty="0"/>
              <a:t>District Offices Held: VP </a:t>
            </a:r>
          </a:p>
          <a:p>
            <a:r>
              <a:rPr lang="en-US" sz="2100" dirty="0"/>
              <a:t>State Offices Held: </a:t>
            </a:r>
          </a:p>
          <a:p>
            <a:r>
              <a:rPr lang="en-US" sz="2100" dirty="0"/>
              <a:t>Appointed Chair Positions Held: Hope for Heroes, Outstanding Member </a:t>
            </a:r>
            <a:r>
              <a:rPr lang="en-US" sz="2100" dirty="0" smtClean="0"/>
              <a:t>Chair</a:t>
            </a:r>
          </a:p>
          <a:p>
            <a:endParaRPr lang="en-US" sz="2100" dirty="0"/>
          </a:p>
          <a:p>
            <a:r>
              <a:rPr lang="en-US" sz="2100" dirty="0"/>
              <a:t>Attendance:</a:t>
            </a:r>
          </a:p>
          <a:p>
            <a:pPr marL="0" indent="0">
              <a:buNone/>
            </a:pPr>
            <a:r>
              <a:rPr lang="en-US" sz="2100" dirty="0" smtClean="0"/>
              <a:t>	IC </a:t>
            </a:r>
            <a:r>
              <a:rPr lang="en-US" sz="2100" dirty="0"/>
              <a:t>Conventions- 0	</a:t>
            </a: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	State </a:t>
            </a:r>
            <a:r>
              <a:rPr lang="en-US" sz="2100" dirty="0"/>
              <a:t>Conventions – 7</a:t>
            </a:r>
          </a:p>
          <a:p>
            <a:pPr marL="0" indent="0">
              <a:buNone/>
            </a:pPr>
            <a:r>
              <a:rPr lang="en-US" sz="2100" dirty="0" smtClean="0"/>
              <a:t>	District </a:t>
            </a:r>
            <a:r>
              <a:rPr lang="en-US" sz="2100" dirty="0" err="1"/>
              <a:t>Mtgs</a:t>
            </a:r>
            <a:r>
              <a:rPr lang="en-US" sz="2100" dirty="0"/>
              <a:t> in last two </a:t>
            </a:r>
            <a:r>
              <a:rPr lang="en-US" sz="2100" dirty="0" err="1"/>
              <a:t>yrs</a:t>
            </a:r>
            <a:r>
              <a:rPr lang="en-US" sz="2100" dirty="0"/>
              <a:t> – </a:t>
            </a:r>
            <a:r>
              <a:rPr lang="en-US" sz="2100" dirty="0" smtClean="0"/>
              <a:t>4</a:t>
            </a:r>
            <a:endParaRPr lang="en-US" sz="2100" dirty="0"/>
          </a:p>
        </p:txBody>
      </p:sp>
      <p:sp>
        <p:nvSpPr>
          <p:cNvPr id="4" name="TextBox 3"/>
          <p:cNvSpPr txBox="1"/>
          <p:nvPr/>
        </p:nvSpPr>
        <p:spPr>
          <a:xfrm>
            <a:off x="1243067" y="3613409"/>
            <a:ext cx="218821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Tami Arthur</a:t>
            </a:r>
            <a:endParaRPr lang="en-US" sz="3200" dirty="0"/>
          </a:p>
        </p:txBody>
      </p:sp>
      <p:pic>
        <p:nvPicPr>
          <p:cNvPr id="8" name="Picture 7" descr="A6C67BCB898D4A689D1349D6A13B9D4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57331" y="2276309"/>
            <a:ext cx="2209799" cy="233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462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6858000" cy="902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418" y="1984052"/>
            <a:ext cx="3644842" cy="1338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 Coordinator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18" y="5001473"/>
            <a:ext cx="5610794" cy="3548873"/>
          </a:xfrm>
        </p:spPr>
        <p:txBody>
          <a:bodyPr>
            <a:noAutofit/>
          </a:bodyPr>
          <a:lstStyle/>
          <a:p>
            <a:r>
              <a:rPr lang="en-US" sz="1800" dirty="0"/>
              <a:t>Chapter: Delta Gamma	</a:t>
            </a:r>
            <a:r>
              <a:rPr lang="en-US" sz="1800" dirty="0" smtClean="0"/>
              <a:t> 	Joined Oct 1989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Chapter Offices </a:t>
            </a:r>
          </a:p>
          <a:p>
            <a:r>
              <a:rPr lang="en-US" sz="1800" dirty="0"/>
              <a:t>District Offices Held: </a:t>
            </a:r>
          </a:p>
          <a:p>
            <a:r>
              <a:rPr lang="en-US" sz="1800" dirty="0"/>
              <a:t>State Offices Held: </a:t>
            </a:r>
          </a:p>
          <a:p>
            <a:r>
              <a:rPr lang="en-US" sz="1800" dirty="0"/>
              <a:t>Appointed Chair Positions Held: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Attendance:</a:t>
            </a:r>
          </a:p>
          <a:p>
            <a:pPr marL="0" indent="0">
              <a:buNone/>
            </a:pPr>
            <a:r>
              <a:rPr lang="en-US" sz="1800" dirty="0" smtClean="0"/>
              <a:t>	IC </a:t>
            </a:r>
            <a:r>
              <a:rPr lang="en-US" sz="1800" dirty="0"/>
              <a:t>Conventions- yes	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State </a:t>
            </a:r>
            <a:r>
              <a:rPr lang="en-US" sz="1800" dirty="0"/>
              <a:t>Conventions – yes</a:t>
            </a:r>
          </a:p>
          <a:p>
            <a:pPr marL="0" indent="0">
              <a:buNone/>
            </a:pPr>
            <a:r>
              <a:rPr lang="en-US" sz="1800" dirty="0" smtClean="0"/>
              <a:t>	District </a:t>
            </a:r>
            <a:r>
              <a:rPr lang="en-US" sz="1800" dirty="0" err="1"/>
              <a:t>Mtgs</a:t>
            </a:r>
            <a:r>
              <a:rPr lang="en-US" sz="1800" dirty="0"/>
              <a:t> in last two </a:t>
            </a:r>
            <a:r>
              <a:rPr lang="en-US" sz="1800" dirty="0" err="1"/>
              <a:t>yrs</a:t>
            </a:r>
            <a:r>
              <a:rPr lang="en-US" sz="1800" dirty="0"/>
              <a:t> – yes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701" y="3576600"/>
            <a:ext cx="24731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Jean </a:t>
            </a:r>
            <a:r>
              <a:rPr lang="en-US" sz="3200" dirty="0" err="1" smtClean="0"/>
              <a:t>Forsman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292" y="2198166"/>
            <a:ext cx="1899920" cy="256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555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6858000" cy="902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927" y="1862278"/>
            <a:ext cx="3040974" cy="1025531"/>
          </a:xfrm>
        </p:spPr>
        <p:txBody>
          <a:bodyPr/>
          <a:lstStyle/>
          <a:p>
            <a:r>
              <a:rPr lang="en-US" dirty="0" smtClean="0"/>
              <a:t>Treasurer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597" y="3090404"/>
            <a:ext cx="2701718" cy="606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Jean Braden</a:t>
            </a:r>
            <a:endParaRPr lang="en-US" dirty="0"/>
          </a:p>
        </p:txBody>
      </p:sp>
      <p:pic>
        <p:nvPicPr>
          <p:cNvPr id="6" name="Picture 5" descr="1FF8DCC9D6FE4FFBA5753FBCEDC144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610" y="2213889"/>
            <a:ext cx="1831907" cy="253533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69816" y="4844907"/>
            <a:ext cx="558469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Chapter: Delta Xi	</a:t>
            </a:r>
            <a:r>
              <a:rPr lang="en-US" dirty="0" smtClean="0"/>
              <a:t>	Joined </a:t>
            </a:r>
            <a:r>
              <a:rPr lang="en-US" dirty="0"/>
              <a:t>June </a:t>
            </a:r>
            <a:r>
              <a:rPr lang="en-US" dirty="0" smtClean="0"/>
              <a:t>1969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Chapter </a:t>
            </a:r>
            <a:r>
              <a:rPr lang="en-US" dirty="0" smtClean="0"/>
              <a:t>Offices Held: </a:t>
            </a:r>
            <a:r>
              <a:rPr lang="en-US" dirty="0"/>
              <a:t>President, VP, Past President, Educational Dir. (twice), Corresponding Sec.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District Offices Held: NW District – Recording Sec., Treasurer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State Offices Held: None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Appointed Chair Positions Held: </a:t>
            </a:r>
            <a:r>
              <a:rPr lang="en-US" dirty="0" smtClean="0"/>
              <a:t>None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Attendance:</a:t>
            </a:r>
          </a:p>
          <a:p>
            <a:r>
              <a:rPr lang="en-US" dirty="0" smtClean="0"/>
              <a:t>	IC </a:t>
            </a:r>
            <a:r>
              <a:rPr lang="en-US" dirty="0"/>
              <a:t>Conventions-	</a:t>
            </a:r>
            <a:endParaRPr lang="en-US" dirty="0" smtClean="0"/>
          </a:p>
          <a:p>
            <a:r>
              <a:rPr lang="en-US" dirty="0" smtClean="0"/>
              <a:t>	State </a:t>
            </a:r>
            <a:r>
              <a:rPr lang="en-US" dirty="0"/>
              <a:t>Conventions – 6	</a:t>
            </a:r>
          </a:p>
          <a:p>
            <a:r>
              <a:rPr lang="en-US" dirty="0" smtClean="0"/>
              <a:t>	District </a:t>
            </a:r>
            <a:r>
              <a:rPr lang="en-US" dirty="0" err="1"/>
              <a:t>Mtgs</a:t>
            </a:r>
            <a:r>
              <a:rPr lang="en-US" dirty="0"/>
              <a:t> in last two </a:t>
            </a:r>
            <a:r>
              <a:rPr lang="en-US" dirty="0" err="1"/>
              <a:t>yrs</a:t>
            </a:r>
            <a:r>
              <a:rPr lang="en-US" dirty="0"/>
              <a:t> – 6</a:t>
            </a:r>
          </a:p>
        </p:txBody>
      </p:sp>
    </p:spTree>
    <p:extLst>
      <p:ext uri="{BB962C8B-B14F-4D97-AF65-F5344CB8AC3E}">
        <p14:creationId xmlns:p14="http://schemas.microsoft.com/office/powerpoint/2010/main" val="4164095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6858000" cy="902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329" y="2242388"/>
            <a:ext cx="2953985" cy="903756"/>
          </a:xfrm>
        </p:spPr>
        <p:txBody>
          <a:bodyPr/>
          <a:lstStyle/>
          <a:p>
            <a:r>
              <a:rPr lang="en-US" dirty="0" smtClean="0"/>
              <a:t>Treasurer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927" y="3448770"/>
            <a:ext cx="2731038" cy="6719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Penny Phelps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5912" y="5140646"/>
            <a:ext cx="55325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Chapter: Delta Kappa	Joined June </a:t>
            </a:r>
            <a:r>
              <a:rPr lang="en-US" dirty="0" smtClean="0"/>
              <a:t>1983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Chapter Offices President, VP, Secretary, Treasurer, Educational Director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District Offices Held: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State Offices Held: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Appointed Chair Positions Held: 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Attendance:</a:t>
            </a:r>
          </a:p>
          <a:p>
            <a:r>
              <a:rPr lang="en-US" dirty="0" smtClean="0"/>
              <a:t>	IC </a:t>
            </a:r>
            <a:r>
              <a:rPr lang="en-US" dirty="0"/>
              <a:t>Conventions-	</a:t>
            </a:r>
            <a:endParaRPr lang="en-US" dirty="0" smtClean="0"/>
          </a:p>
          <a:p>
            <a:r>
              <a:rPr lang="en-US" dirty="0" smtClean="0"/>
              <a:t>	State </a:t>
            </a:r>
            <a:r>
              <a:rPr lang="en-US" dirty="0"/>
              <a:t>Conventions – 22	</a:t>
            </a:r>
          </a:p>
          <a:p>
            <a:r>
              <a:rPr lang="en-US" dirty="0" smtClean="0"/>
              <a:t>	District </a:t>
            </a:r>
            <a:r>
              <a:rPr lang="en-US" dirty="0" err="1"/>
              <a:t>Mtgs</a:t>
            </a:r>
            <a:r>
              <a:rPr lang="en-US" dirty="0"/>
              <a:t> in last two </a:t>
            </a:r>
            <a:r>
              <a:rPr lang="en-US" dirty="0" err="1"/>
              <a:t>yrs</a:t>
            </a:r>
            <a:r>
              <a:rPr lang="en-US" dirty="0"/>
              <a:t> – 1</a:t>
            </a:r>
          </a:p>
        </p:txBody>
      </p:sp>
      <p:pic>
        <p:nvPicPr>
          <p:cNvPr id="4" name="Picture 3" descr="4EE7C372C3444F77A8CD2BD1518B3BE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776" y="2242388"/>
            <a:ext cx="2061641" cy="268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35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6858000" cy="902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631" y="2088431"/>
            <a:ext cx="2762609" cy="1251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Recording Secretary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195" y="3531476"/>
            <a:ext cx="2235898" cy="69841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Joyce Hodge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7215" y="5114550"/>
            <a:ext cx="5558600" cy="344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Chapter: Alpha Psi	</a:t>
            </a:r>
            <a:r>
              <a:rPr lang="en-US" dirty="0" smtClean="0"/>
              <a:t>			Joined Jan 1978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Chapter Offices All offices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District Offices Held: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State Offices Held: Recording Sec, Treasurer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Appointed Chair Positions Held: Parliamentarian, Audit, Philanthropic 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Attendance:</a:t>
            </a:r>
          </a:p>
          <a:p>
            <a:r>
              <a:rPr lang="en-US" dirty="0" smtClean="0"/>
              <a:t>	IC </a:t>
            </a:r>
            <a:r>
              <a:rPr lang="en-US" dirty="0"/>
              <a:t>Conventions-	</a:t>
            </a:r>
            <a:endParaRPr lang="en-US" dirty="0" smtClean="0"/>
          </a:p>
          <a:p>
            <a:r>
              <a:rPr lang="en-US" dirty="0" smtClean="0"/>
              <a:t>	State </a:t>
            </a:r>
            <a:r>
              <a:rPr lang="en-US" dirty="0"/>
              <a:t>Conventions – 31	</a:t>
            </a:r>
          </a:p>
          <a:p>
            <a:r>
              <a:rPr lang="en-US" dirty="0" smtClean="0"/>
              <a:t>	District </a:t>
            </a:r>
            <a:r>
              <a:rPr lang="en-US" dirty="0" err="1"/>
              <a:t>Mtgs</a:t>
            </a:r>
            <a:r>
              <a:rPr lang="en-US" dirty="0"/>
              <a:t> in last two </a:t>
            </a:r>
            <a:r>
              <a:rPr lang="en-US" dirty="0" err="1"/>
              <a:t>yrs</a:t>
            </a:r>
            <a:r>
              <a:rPr lang="en-US" dirty="0"/>
              <a:t> – 6+-</a:t>
            </a:r>
          </a:p>
        </p:txBody>
      </p:sp>
      <p:pic>
        <p:nvPicPr>
          <p:cNvPr id="13" name="Picture 12" descr="IMG_0928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55" t="23908" r="13532" b="47391"/>
          <a:stretch/>
        </p:blipFill>
        <p:spPr>
          <a:xfrm>
            <a:off x="4245066" y="2235441"/>
            <a:ext cx="2000749" cy="279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113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6858000" cy="902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072" y="1932292"/>
            <a:ext cx="2927889" cy="119949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Vice President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159" y="3508217"/>
            <a:ext cx="2446478" cy="7107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Connie Russell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1117" y="5158043"/>
            <a:ext cx="56020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Chapter: Beta Eta	</a:t>
            </a:r>
            <a:r>
              <a:rPr lang="en-US" dirty="0" smtClean="0"/>
              <a:t>	Joined </a:t>
            </a:r>
            <a:r>
              <a:rPr lang="en-US" dirty="0"/>
              <a:t>Oct. </a:t>
            </a:r>
            <a:r>
              <a:rPr lang="en-US" dirty="0" smtClean="0"/>
              <a:t>2012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Chapter Offices President, VP, Secretary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District Offices Held: President, VP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State Offices Held: Treasurer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Appointed Chair Positions Held: Winter </a:t>
            </a:r>
            <a:r>
              <a:rPr lang="en-US" dirty="0" err="1"/>
              <a:t>Mtg</a:t>
            </a:r>
            <a:r>
              <a:rPr lang="en-US" dirty="0"/>
              <a:t> Chair, Easter Seals Chair, St. Jude Jr. &amp; Sr. </a:t>
            </a:r>
            <a:r>
              <a:rPr lang="en-US" dirty="0" smtClean="0"/>
              <a:t>chair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Attendance:</a:t>
            </a:r>
          </a:p>
          <a:p>
            <a:r>
              <a:rPr lang="en-US" dirty="0" smtClean="0"/>
              <a:t>	IC </a:t>
            </a:r>
            <a:r>
              <a:rPr lang="en-US" dirty="0"/>
              <a:t>Conventions- two	</a:t>
            </a:r>
            <a:endParaRPr lang="en-US" dirty="0" smtClean="0"/>
          </a:p>
          <a:p>
            <a:r>
              <a:rPr lang="en-US" dirty="0" smtClean="0"/>
              <a:t>	State </a:t>
            </a:r>
            <a:r>
              <a:rPr lang="en-US" dirty="0"/>
              <a:t>Conventions – 7</a:t>
            </a:r>
          </a:p>
          <a:p>
            <a:r>
              <a:rPr lang="en-US" dirty="0" smtClean="0"/>
              <a:t>	District </a:t>
            </a:r>
            <a:r>
              <a:rPr lang="en-US" dirty="0" err="1"/>
              <a:t>Mtgs</a:t>
            </a:r>
            <a:r>
              <a:rPr lang="en-US" dirty="0"/>
              <a:t> in last two </a:t>
            </a:r>
            <a:r>
              <a:rPr lang="en-US" dirty="0" err="1"/>
              <a:t>yrs</a:t>
            </a:r>
            <a:r>
              <a:rPr lang="en-US" dirty="0"/>
              <a:t> – 6</a:t>
            </a:r>
          </a:p>
        </p:txBody>
      </p:sp>
      <p:pic>
        <p:nvPicPr>
          <p:cNvPr id="6" name="Picture 5" descr="A54DC3BCFE984726BC3F3CF59A61907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946" y="2292721"/>
            <a:ext cx="1974266" cy="262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65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xmlns:p14="http://schemas.microsoft.com/office/powerpoint/2010/main"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91</Words>
  <Application>Microsoft Macintosh PowerPoint</Application>
  <PresentationFormat>On-screen Show (4:3)</PresentationFormat>
  <Paragraphs>136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2021-2022 Slate of Officers</vt:lpstr>
      <vt:lpstr>Jr Past President</vt:lpstr>
      <vt:lpstr>Corresponding Secretary</vt:lpstr>
      <vt:lpstr>Workshop Coordinator</vt:lpstr>
      <vt:lpstr>Workshop Coordinator</vt:lpstr>
      <vt:lpstr>Treasurer</vt:lpstr>
      <vt:lpstr>Treasurer</vt:lpstr>
      <vt:lpstr>Recording Secretary</vt:lpstr>
      <vt:lpstr>2nd Vice President</vt:lpstr>
      <vt:lpstr>1st Vice President</vt:lpstr>
      <vt:lpstr>President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2021-2022 Slate of Officers</dc:title>
  <dc:creator>Carolyn Rapant</dc:creator>
  <cp:lastModifiedBy>Carolyn Rapant</cp:lastModifiedBy>
  <cp:revision>20</cp:revision>
  <dcterms:created xsi:type="dcterms:W3CDTF">2021-01-29T18:14:23Z</dcterms:created>
  <dcterms:modified xsi:type="dcterms:W3CDTF">2021-01-31T19:40:04Z</dcterms:modified>
</cp:coreProperties>
</file>